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76" r:id="rId5"/>
    <p:sldId id="277" r:id="rId6"/>
    <p:sldId id="278" r:id="rId7"/>
    <p:sldId id="281" r:id="rId8"/>
    <p:sldId id="280" r:id="rId9"/>
    <p:sldId id="279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3B2"/>
    <a:srgbClr val="F3F5FF"/>
    <a:srgbClr val="003465"/>
    <a:srgbClr val="E7F1FF"/>
    <a:srgbClr val="D5DDEA"/>
    <a:srgbClr val="A0B8CE"/>
    <a:srgbClr val="B9C7CE"/>
    <a:srgbClr val="B2CCE4"/>
    <a:srgbClr val="004A89"/>
    <a:srgbClr val="839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5377"/>
  </p:normalViewPr>
  <p:slideViewPr>
    <p:cSldViewPr snapToGrid="0" snapToObjects="1">
      <p:cViewPr>
        <p:scale>
          <a:sx n="151" d="100"/>
          <a:sy n="151" d="100"/>
        </p:scale>
        <p:origin x="146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F5002-EBA3-D54F-9315-F0E563C8B0D7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A89B1-B411-5240-B103-1F3AB047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3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6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28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10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163B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6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199"/>
            <a:ext cx="4904232" cy="5719764"/>
          </a:xfrm>
        </p:spPr>
        <p:txBody>
          <a:bodyPr/>
          <a:lstStyle>
            <a:lvl1pPr algn="ctr">
              <a:defRPr>
                <a:solidFill>
                  <a:srgbClr val="0163B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7336" y="457199"/>
            <a:ext cx="5236464" cy="5719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0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7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rgbClr val="0163B2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ubik" charset="0"/>
                <a:ea typeface="Rubik" charset="0"/>
                <a:cs typeface="Rubik" charset="0"/>
              </a:defRPr>
            </a:lvl1pPr>
          </a:lstStyle>
          <a:p>
            <a:fld id="{4896FFA1-28C2-A440-8B42-24558C0EB039}" type="datetimeFigureOut">
              <a:rPr lang="en-US" smtClean="0"/>
              <a:pPr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ubik" charset="0"/>
                <a:ea typeface="Rubik" charset="0"/>
                <a:cs typeface="Rubik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ubik" charset="0"/>
                <a:ea typeface="Rubik" charset="0"/>
                <a:cs typeface="Rubik" charset="0"/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4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2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fld id="{4896FFA1-28C2-A440-8B42-24558C0EB039}" type="datetimeFigureOut">
              <a:rPr lang="en-US" smtClean="0"/>
              <a:pPr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86" y="442690"/>
            <a:ext cx="1003227" cy="5852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695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Voice of America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Persian Mobile App Comparative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8788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Aparat</a:t>
            </a:r>
            <a:br>
              <a:rPr lang="en-US" dirty="0" smtClean="0"/>
            </a:br>
            <a:r>
              <a:rPr lang="en-US" sz="1800" dirty="0" smtClean="0"/>
              <a:t>Iranian YouTube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199"/>
            <a:ext cx="3222401" cy="5719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85165" y="6263397"/>
            <a:ext cx="1700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163B2"/>
                </a:solidFill>
                <a:latin typeface="Rubik" charset="0"/>
                <a:ea typeface="Rubik" charset="0"/>
                <a:cs typeface="Rubik" charset="0"/>
              </a:rPr>
              <a:t>Aparat has no splash screen</a:t>
            </a:r>
          </a:p>
        </p:txBody>
      </p:sp>
    </p:spTree>
    <p:extLst>
      <p:ext uri="{BB962C8B-B14F-4D97-AF65-F5344CB8AC3E}">
        <p14:creationId xmlns:p14="http://schemas.microsoft.com/office/powerpoint/2010/main" val="115037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Aparat: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4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Profile</a:t>
            </a:r>
            <a:endParaRPr lang="en-US" sz="14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14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10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Sign in</a:t>
            </a:r>
          </a:p>
          <a:p>
            <a:pPr lvl="0"/>
            <a:r>
              <a:rPr lang="en-US" sz="10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Register</a:t>
            </a:r>
          </a:p>
          <a:p>
            <a:endParaRPr lang="en-US" sz="10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Swipe left brings user back to Home screen</a:t>
            </a:r>
            <a:endParaRPr lang="en-US" sz="10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dirty="0">
                <a:latin typeface="Rubik Light" charset="0"/>
                <a:ea typeface="Rubik Light" charset="0"/>
                <a:cs typeface="Rubik Light" charset="0"/>
              </a:rPr>
              <a:t>Home</a:t>
            </a:r>
            <a:endParaRPr lang="en-US" sz="12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Two prioritized videos</a:t>
            </a: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Second video is promoted content from Aparat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White text overlay is title and duration</a:t>
            </a: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Light grey below and right is name of uploader</a:t>
            </a: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Left icon is uploader’s avatar</a:t>
            </a:r>
          </a:p>
          <a:p>
            <a:pPr lvl="1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Links to all their uploaded content </a:t>
            </a:r>
          </a:p>
          <a:p>
            <a:pPr lvl="1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Link to follow them</a:t>
            </a: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Scroll Down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Secondary videos are side by side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White text overlay is duration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Dark grey is title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Light grey is date of upload and number of </a:t>
            </a:r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views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Footer stays static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When a video is playing, user can swipe down to collapse player (black bar) with options:</a:t>
            </a:r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Close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Like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Share</a:t>
            </a:r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Login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Register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Cancel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Play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Watch tiny video as it plays – shows loading animated gif if video is loading</a:t>
            </a:r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10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579186" y="1832664"/>
            <a:ext cx="1005016" cy="1569704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943796" y="2407652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78576" y="2404944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43795" y="135322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957052" y="1515961"/>
            <a:ext cx="965644" cy="67047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240684" y="3442915"/>
            <a:ext cx="1658374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7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Aparat: Video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latin typeface="Rubik Light" charset="0"/>
                <a:ea typeface="Rubik Light" charset="0"/>
                <a:cs typeface="Rubik Light" charset="0"/>
              </a:rPr>
              <a:t>Video Player</a:t>
            </a:r>
          </a:p>
          <a:p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The very first time a user clicks a video, they are prompted to set their preferred resolution</a:t>
            </a:r>
          </a:p>
          <a:p>
            <a:endParaRPr lang="en-US" sz="9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Two </a:t>
            </a:r>
            <a:r>
              <a:rPr lang="en-US" sz="9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options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Related videos (shown)</a:t>
            </a:r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Comment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Swiping related videos down reveals more meta data of current video</a:t>
            </a:r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White </a:t>
            </a:r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text </a:t>
            </a:r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below is title</a:t>
            </a:r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Grey text is number of views and date</a:t>
            </a: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White caret on left gives more detail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Ellipse</a:t>
            </a:r>
          </a:p>
          <a:p>
            <a:pPr marL="274320" lvl="1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Allow user to report </a:t>
            </a:r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inappropriate content</a:t>
            </a: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iOS Share</a:t>
            </a: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Download</a:t>
            </a: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Like</a:t>
            </a:r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Aparat share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Red box – follow uploader</a:t>
            </a: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White text is </a:t>
            </a:r>
            <a:r>
              <a:rPr lang="en-US" sz="9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uploader’s </a:t>
            </a:r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name and avatar</a:t>
            </a:r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Clicking video reveals video options and transport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Down caret and swipe down minimizes player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HD gives various video resolution options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Circular arrow gives recent video history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Diagonal arrows in lower left of video forces video into full screen landscape</a:t>
            </a:r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229853" y="2149656"/>
            <a:ext cx="1658374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09148" y="1218049"/>
            <a:ext cx="665942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769510" y="1445342"/>
            <a:ext cx="2560118" cy="2123768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579186" y="1832664"/>
            <a:ext cx="1005016" cy="1569704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When a video is playing, user can swipe down to collapse player (black bar) with options:</a:t>
            </a:r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Close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Like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Share</a:t>
            </a:r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Login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Register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Cancel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Play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Watch tiny video as it plays – shows loading animated gif if video is loading</a:t>
            </a:r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10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6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Aparat: Other Screens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33" y="1324577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97" y="1324578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078879" y="4196009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Download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Store videos locally</a:t>
            </a:r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Search / Categories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List of popular Categories (sub-header):</a:t>
            </a:r>
          </a:p>
          <a:p>
            <a:pPr marL="274320" lvl="1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Game</a:t>
            </a:r>
          </a:p>
          <a:p>
            <a:pPr marL="274320" lvl="1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Health</a:t>
            </a:r>
          </a:p>
          <a:p>
            <a:pPr marL="274320" lvl="1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Women</a:t>
            </a: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274320" lvl="1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etc.</a:t>
            </a:r>
          </a:p>
          <a:p>
            <a:pPr marL="274320" lvl="1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indent="-182880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No way to edit or prioritize categories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3160" y="4196009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Follow</a:t>
            </a:r>
            <a:endParaRPr lang="en-US" sz="900" b="1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Enter in particular hashtags (from within Aparat app) users want to follow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Prompts user to log in / register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Shows list of videos from that uploader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89" y="1324577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01" y="1324578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875467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All Iranian TV</a:t>
            </a:r>
          </a:p>
          <a:p>
            <a:pPr lvl="0"/>
            <a:endParaRPr lang="en-US" sz="1200" b="1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Channel 1, 2, 3, etc.</a:t>
            </a: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Uses iOS video player</a:t>
            </a:r>
          </a:p>
        </p:txBody>
      </p:sp>
    </p:spTree>
    <p:extLst>
      <p:ext uri="{BB962C8B-B14F-4D97-AF65-F5344CB8AC3E}">
        <p14:creationId xmlns:p14="http://schemas.microsoft.com/office/powerpoint/2010/main" val="20576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Aparat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Player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Allows user to collapse player and continue browsing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Multiple options </a:t>
            </a:r>
            <a:r>
              <a:rPr lang="en-US" sz="900" i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from within player screen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to access related content, comment, change resolution, share, Like, download, </a:t>
            </a: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The very first time a user clicks a video, they are prompted to set their preferred resolution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Limited Category customization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Navigation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Almost all navigation is at the bottom within thumb reach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Footer stays static when </a:t>
            </a:r>
            <a:r>
              <a:rPr lang="en-US" sz="90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scrolling through content</a:t>
            </a:r>
            <a:endParaRPr lang="en-US" sz="10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Requires login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16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200"/>
            <a:ext cx="3222401" cy="5719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59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The Best: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Home Screen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News of the Day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Sports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Lifestyle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Tourism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Celebrities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Cooking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etc.</a:t>
            </a: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Main navigation is at the bottom of the screen within thumb reach but only on main landing pages 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See all 72 Categories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First option = “All”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200" b="1" dirty="0" smtClean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News of the Day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Top Nav: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Star = Newest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Eye = Most Read / Watched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Flame = Hottest topics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Driven by # of Likes</a:t>
            </a:r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is-I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List of articles by date</a:t>
            </a:r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30844" y="1520731"/>
            <a:ext cx="898714" cy="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786072" y="1760926"/>
            <a:ext cx="4736740" cy="341339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495200" y="3684428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607251" y="1741370"/>
            <a:ext cx="1271656" cy="1972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5467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Sub-categories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Navigation to sub-categories just for that category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351328" y="1879156"/>
            <a:ext cx="434744" cy="434744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788445" y="135799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>
            <a:normAutofit/>
          </a:bodyPr>
          <a:lstStyle/>
          <a:p>
            <a:r>
              <a:rPr lang="en-US" dirty="0" smtClean="0"/>
              <a:t>The Best: Category &amp; Content Screens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Sports Screen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Same top nav as other categories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Star = Newest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Eye = Most Read / Watched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Flame = Hottest topics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Driven by # of Likes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Content Screen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Barcode = numerical code for article – similar to byline</a:t>
            </a: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Time / Date</a:t>
            </a:r>
          </a:p>
          <a:p>
            <a:pPr lvl="0"/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Number of views </a:t>
            </a: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Purple text = title of current article</a:t>
            </a: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Arrows navigate to previous/next article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200" b="1" dirty="0" smtClean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Comments and Related Content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Includes at the bottom links to related content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Orange box (not shown) allows commenting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80867" y="1560716"/>
            <a:ext cx="1404322" cy="226384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197600" y="3085217"/>
            <a:ext cx="551062" cy="511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495200" y="3684428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296044" y="1603051"/>
            <a:ext cx="1510754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581343" y="2036783"/>
            <a:ext cx="1271656" cy="1972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5467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Settings for Viewing (AI)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Reading at night – changes to black background and brightness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-- Choose your font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four font choices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-- Size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small / medium  / large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-- Temporary memory (not shown)</a:t>
            </a:r>
          </a:p>
          <a:p>
            <a:pPr lvl="0"/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trash = clear cache</a:t>
            </a: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968904" y="1503970"/>
            <a:ext cx="1510754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8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The Best: </a:t>
            </a:r>
            <a:r>
              <a:rPr lang="en-US" smtClean="0"/>
              <a:t>Business Directory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6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Business Directory Screen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Database of numbers / addresses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(Yellow Pages)</a:t>
            </a:r>
          </a:p>
          <a:p>
            <a:pPr lvl="0"/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Housewares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Medical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Barbers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etc.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Sub-categories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Modal for choosing sub-categories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Inconsistent experience but a possibly good solution for navigating to sub-categories</a:t>
            </a:r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2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Medical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Navigate to different medical professionals</a:t>
            </a:r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40942" y="1515533"/>
            <a:ext cx="1288686" cy="635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87552" y="368004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296044" y="1623702"/>
            <a:ext cx="1096778" cy="368466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666430" y="1897166"/>
            <a:ext cx="2247544" cy="310908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5467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Search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Search input box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Orange box = execute</a:t>
            </a:r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87552" y="1623702"/>
            <a:ext cx="4367072" cy="205733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2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The Best: Other Screens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Peeshkhon Screen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The Diamond icon refers to </a:t>
            </a:r>
            <a:r>
              <a:rPr lang="en-US" sz="900" b="1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“Discover” – this is also used in Farsi apps</a:t>
            </a: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Horoscope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Currency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Traffic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etc.</a:t>
            </a:r>
          </a:p>
          <a:p>
            <a:pPr lvl="0"/>
            <a:endParaRPr lang="is-I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Currency Exchange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2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Favorites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Right tab = News articles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Left tab = Yellow pages</a:t>
            </a:r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286475" y="1829435"/>
            <a:ext cx="898714" cy="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772415" y="1623701"/>
            <a:ext cx="2081738" cy="686657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96307" y="366832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5467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Settings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Settings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G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oes back to Settings for Viewing (AI) modal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Introduce us to Your Friends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Contact Us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About</a:t>
            </a: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342782" y="2084255"/>
            <a:ext cx="434744" cy="434744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4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KhabarOnline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199"/>
            <a:ext cx="3222402" cy="5719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22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</a:t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Articles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When reading article content there is navigation to go to next/previous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article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Allows users to set night-time viewing, fonts, and font size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“Hot” content is driven by the number of “Likes”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The Yellow Pages section has a pop-up modal for choosing sub-categories (inconsistent experience from articles)</a:t>
            </a:r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Navigation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Main navigation is at the bottom of the screen within thumb reach but only on main landing pages </a:t>
            </a:r>
          </a:p>
          <a:p>
            <a:endParaRPr lang="en-US" sz="1000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0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Uses a “Diamond” icon for discovering new content</a:t>
            </a:r>
          </a:p>
          <a:p>
            <a:endParaRPr lang="en-US" sz="1000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0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Categories have a dedicated hamburger for navigating its sub-categories</a:t>
            </a:r>
            <a:endParaRPr lang="en-US" sz="10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Includes an “Introduce us to your friends” button which would enable users to share the app over NFC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78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KhabarOnline: </a:t>
            </a:r>
            <a:r>
              <a:rPr lang="en-US" dirty="0" smtClean="0"/>
              <a:t>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Home Screen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Hero image has title in white in lower third. Clicking it goes to text with image content above.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Grey content on upper left of card is date, right is the category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Dark blue is the headline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Not all articles have images if not available. Could potentially shorten the height of the card if no image available.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Menu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Home screen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Politics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Economy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Culture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Society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International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Sports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Science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Tech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marL="228600" indent="-228600">
              <a:buFont typeface="+mj-lt"/>
              <a:buAutoNum type="arabicPeriod" startAt="10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Multimedia (on-demand video)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+mj-lt"/>
              <a:buAutoNum type="arabicPeriod" startAt="10"/>
            </a:pP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Cartoons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Top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rated</a:t>
            </a:r>
          </a:p>
          <a:p>
            <a:pPr lvl="1"/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Driven by most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favorited, commented, &amp; viewed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Add to Favorites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About Us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Settings</a:t>
            </a:r>
          </a:p>
          <a:p>
            <a:pPr lvl="1"/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Turn on/off notifications for breaking news</a:t>
            </a:r>
          </a:p>
          <a:p>
            <a:pPr marL="171450" indent="-171450">
              <a:buFont typeface="Arial" charset="0"/>
              <a:buChar char="•"/>
            </a:pPr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Article Screen</a:t>
            </a:r>
          </a:p>
          <a:p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Grey text just below image: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Comments</a:t>
            </a:r>
          </a:p>
          <a:p>
            <a:pPr lvl="1"/>
            <a:r>
              <a:rPr lang="en-US" sz="8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Red icon if there are comments</a:t>
            </a:r>
          </a:p>
          <a:p>
            <a:pPr lvl="1"/>
            <a:r>
              <a:rPr lang="en-US" sz="8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Includes the number of comments</a:t>
            </a:r>
            <a:endParaRPr lang="en-US" sz="7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Calendar date and time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Category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Black text is headline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Light grey is the lead (summary)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Medium grey is content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Sharing is through iOS</a:t>
            </a:r>
            <a:endParaRPr lang="en-US" sz="10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4102" y="1702357"/>
            <a:ext cx="3257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2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3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4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5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6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7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8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9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10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11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83973" y="2624186"/>
            <a:ext cx="325730" cy="138499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endParaRPr lang="en-US" sz="1200" dirty="0" smtClean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10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11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12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13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14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15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594102" y="4936870"/>
            <a:ext cx="187871" cy="1118490"/>
          </a:xfrm>
          <a:prstGeom prst="rightBrace">
            <a:avLst>
              <a:gd name="adj1" fmla="val 55202"/>
              <a:gd name="adj2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58343" y="5364832"/>
            <a:ext cx="822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Rubik" charset="0"/>
                <a:ea typeface="Rubik" charset="0"/>
                <a:cs typeface="Rubik" charset="0"/>
              </a:rPr>
              <a:t>Categories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002974" y="2241973"/>
            <a:ext cx="7168119" cy="1370009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92654" y="1588231"/>
            <a:ext cx="1881246" cy="1242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7" idx="0"/>
          </p:cNvCxnSpPr>
          <p:nvPr/>
        </p:nvCxnSpPr>
        <p:spPr>
          <a:xfrm>
            <a:off x="2875721" y="1578072"/>
            <a:ext cx="1881246" cy="124285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52372" y="3947487"/>
            <a:ext cx="1700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mtClean="0">
                <a:solidFill>
                  <a:srgbClr val="FF0000"/>
                </a:solidFill>
                <a:latin typeface="Rubik" charset="0"/>
                <a:ea typeface="Rubik" charset="0"/>
                <a:cs typeface="Rubik" charset="0"/>
              </a:rPr>
              <a:t>Like      Web   Favorite  Share</a:t>
            </a:r>
            <a:endParaRPr lang="en-US" sz="900" dirty="0" smtClean="0">
              <a:solidFill>
                <a:srgbClr val="FF0000"/>
              </a:solidFill>
              <a:latin typeface="Rubik" charset="0"/>
              <a:ea typeface="Rubik" charset="0"/>
              <a:cs typeface="Rubik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8046" y="134416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81283" y="3324432"/>
            <a:ext cx="511398" cy="511398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KhabarOnline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Home Screen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Four ”hero” images plus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indicator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Self-identification for personalized content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Enable cellular download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Enable push notifications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Share the app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Send Feedback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No control over Category prioritization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Users have the ability to comment on all text articles and multimedia</a:t>
            </a:r>
          </a:p>
          <a:p>
            <a:pPr lvl="1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limited number, no infinite scroll or update load at bottom</a:t>
            </a:r>
          </a:p>
          <a:p>
            <a:pPr lvl="1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No ”audio-only”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Navigation</a:t>
            </a:r>
            <a:endParaRPr lang="en-US" sz="10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No header or footer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Menu is right-hand nav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Personal settings only include setting notifications for breaking news on/off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Swipe left from within content to return to Home / Category landing page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Player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Uses the device video player and controls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76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Dakke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199"/>
            <a:ext cx="3222402" cy="5719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85165" y="6263397"/>
            <a:ext cx="1700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163B2"/>
                </a:solidFill>
                <a:latin typeface="Rubik" charset="0"/>
                <a:ea typeface="Rubik" charset="0"/>
                <a:cs typeface="Rubik" charset="0"/>
              </a:rPr>
              <a:t>Dakke has no splash screen</a:t>
            </a:r>
          </a:p>
        </p:txBody>
      </p:sp>
    </p:spTree>
    <p:extLst>
      <p:ext uri="{BB962C8B-B14F-4D97-AF65-F5344CB8AC3E}">
        <p14:creationId xmlns:p14="http://schemas.microsoft.com/office/powerpoint/2010/main" val="184404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Dakke: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Home Screen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First category (not selected) is</a:t>
            </a:r>
            <a:r>
              <a:rPr lang="is-I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 </a:t>
            </a:r>
            <a:r>
              <a:rPr lang="is-I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“Peeshkhon” (top headlines from </a:t>
            </a:r>
            <a:r>
              <a:rPr lang="is-I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all different sources)</a:t>
            </a:r>
          </a:p>
          <a:p>
            <a:pPr lvl="0"/>
            <a:endParaRPr lang="is-I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is-I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Swiping down loads new content</a:t>
            </a: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Two tabs switch between “Newest” and “Most Important”.</a:t>
            </a:r>
            <a:endParaRPr lang="is-IS" sz="900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Scrolling up forces two tabs to disappear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Scrolling back down has them reappear</a:t>
            </a:r>
            <a:endParaRPr lang="en-US" sz="10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200" b="1" dirty="0" smtClean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Once an article has been viewed, the thumbnail images turns to black and white</a:t>
            </a:r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Category Navigation</a:t>
            </a:r>
          </a:p>
          <a:p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Swiping left from Home / Category landing page or from Category nav bar transitions the displayed content and the nav to next category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If user has scrolled down in a particular category, leaves that category, then returns, the user’s place is saved</a:t>
            </a:r>
            <a:endParaRPr lang="en-US" sz="10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286475" y="1829435"/>
            <a:ext cx="898714" cy="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49948" y="3085217"/>
            <a:ext cx="898714" cy="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585897" y="158755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93646" y="2037552"/>
            <a:ext cx="932578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384920" y="1903740"/>
            <a:ext cx="898714" cy="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1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Dakke: Navigation and Categories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Top Nav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Search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Dakke Home button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Settings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# is link to Category lists</a:t>
            </a:r>
            <a:endParaRPr lang="is-I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Headlines</a:t>
            </a:r>
          </a:p>
          <a:p>
            <a:pPr lvl="0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Politics</a:t>
            </a:r>
          </a:p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Press – Peeshkhon</a:t>
            </a:r>
          </a:p>
          <a:p>
            <a:pPr lvl="0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Currency Exchange including gold</a:t>
            </a:r>
          </a:p>
          <a:p>
            <a:pPr lvl="1"/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Prices fluctuate a lot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Sports Results</a:t>
            </a:r>
          </a:p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Technology</a:t>
            </a:r>
          </a:p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Sports</a:t>
            </a:r>
          </a:p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Culture / Entertainment</a:t>
            </a:r>
          </a:p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Community  / Society</a:t>
            </a: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World News</a:t>
            </a:r>
          </a:p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Economy</a:t>
            </a:r>
          </a:p>
          <a:p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</a:t>
            </a:r>
          </a:p>
          <a:p>
            <a:endParaRPr lang="en-US" sz="10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Video</a:t>
            </a:r>
          </a:p>
          <a:p>
            <a:endParaRPr lang="en-US" sz="900" b="1" dirty="0" smtClean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Uses iOS </a:t>
            </a:r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video player</a:t>
            </a:r>
          </a:p>
          <a:p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Two tabs switch between “Newest” and “Most Important”.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Red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up caret – click it to “Like”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Red and grey text are tags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Categories, has video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Video thumbnail with teaser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317143" y="1331282"/>
            <a:ext cx="148965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65856" y="1599176"/>
            <a:ext cx="148965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17616" y="1599175"/>
            <a:ext cx="148965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2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Dakke: Article Screen and Settings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Article Screen</a:t>
            </a:r>
            <a:endParaRPr lang="en-US" sz="12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Compass takes user to original source site</a:t>
            </a:r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Red up caret – click it to “Like”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Blue text in upper right is source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Light grey is date / time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Dark black is headline</a:t>
            </a:r>
          </a:p>
          <a:p>
            <a:pPr lvl="0"/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Light grey teaser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Image</a:t>
            </a:r>
          </a:p>
          <a:p>
            <a:pPr lvl="0"/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Black text is body of article</a:t>
            </a:r>
            <a:endParaRPr lang="is-IS" sz="10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Link to the top left “Dakke” goes back to Home / Category landing page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Animation move Dakke from upper left to center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Red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box is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for iOS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sharing – same as upper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right</a:t>
            </a:r>
          </a:p>
          <a:p>
            <a:endParaRPr lang="en-US" sz="10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Settings</a:t>
            </a: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Turn on/off notification for Breaking News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Turn on/off currency exchange change notification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#3 empty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Sources of news – agencies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Choose categories</a:t>
            </a: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-- Results for sports matches -–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Choose which teams to follow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--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Visual settings –-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Brighter at night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Font size small / medium / large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Choose Home </a:t>
            </a:r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screen</a:t>
            </a:r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--- Contact Us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 –-</a:t>
            </a:r>
            <a:endParaRPr lang="en-US" sz="9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Email Support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Dakke Web Site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Rate the app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Open Dakke Twitter</a:t>
            </a:r>
          </a:p>
          <a:p>
            <a:pPr lvl="0"/>
            <a:r>
              <a:rPr lang="en-US" sz="9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Open Dakke Facebook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883243" y="2030231"/>
            <a:ext cx="1005016" cy="1569704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85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45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222037" y="2030231"/>
            <a:ext cx="1005016" cy="1569704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296044" y="1621736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88964" y="1367892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987072" y="2954983"/>
            <a:ext cx="148965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91941" y="136789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82219" y="1367892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Dakke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Home Screen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All content screens have tabs for Most Recent and Most Important content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Scrolling up forces two tabs to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disappear – scrolling down they reappear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Once content is viewed it thumbnail turns to black and white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Peeshkhon allows user to see quick glance of headlines and teasers – this could be a Home screen view option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Currency exchange rates and Sports results are included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Navigation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Swiping left </a:t>
            </a:r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/ right moves the Category nav as well as the content column to the next category</a:t>
            </a: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10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Content</a:t>
            </a:r>
            <a:endParaRPr lang="en-US" sz="10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8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8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Users have the ability to “Like” and to share content</a:t>
            </a:r>
          </a:p>
          <a:p>
            <a:pPr lvl="0"/>
            <a:endParaRPr lang="en-US" sz="8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8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None of meta data is overlaid on thumbnail</a:t>
            </a:r>
            <a:endParaRPr lang="en-US" sz="10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Visual settings such as:</a:t>
            </a:r>
          </a:p>
          <a:p>
            <a:pPr lvl="1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Brighter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at night</a:t>
            </a:r>
          </a:p>
          <a:p>
            <a:pPr lvl="1"/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Font size small / medium / large</a:t>
            </a:r>
          </a:p>
          <a:p>
            <a:pPr lvl="1"/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Choose Home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screen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29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1668</Words>
  <Application>Microsoft Macintosh PowerPoint</Application>
  <PresentationFormat>Widescreen</PresentationFormat>
  <Paragraphs>485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Narrow</vt:lpstr>
      <vt:lpstr>Calibri</vt:lpstr>
      <vt:lpstr>Rubik</vt:lpstr>
      <vt:lpstr>Rubik Light</vt:lpstr>
      <vt:lpstr>Arial</vt:lpstr>
      <vt:lpstr>Office Theme</vt:lpstr>
      <vt:lpstr>Voice of America</vt:lpstr>
      <vt:lpstr>KhabarOnline</vt:lpstr>
      <vt:lpstr>KhabarOnline: Home Screen</vt:lpstr>
      <vt:lpstr>KhabarOnline Key Findings</vt:lpstr>
      <vt:lpstr>Dakke</vt:lpstr>
      <vt:lpstr>Dakke: Home Screen</vt:lpstr>
      <vt:lpstr>Dakke: Navigation and Categories</vt:lpstr>
      <vt:lpstr>Dakke: Article Screen and Settings</vt:lpstr>
      <vt:lpstr>Dakke Key Findings</vt:lpstr>
      <vt:lpstr>Aparat Iranian YouTube</vt:lpstr>
      <vt:lpstr>Aparat: Home Screen</vt:lpstr>
      <vt:lpstr>Aparat: Video Player</vt:lpstr>
      <vt:lpstr>Aparat: Other Screens</vt:lpstr>
      <vt:lpstr>Aparat  Key Findings</vt:lpstr>
      <vt:lpstr>The Best</vt:lpstr>
      <vt:lpstr>The Best: Home Screen</vt:lpstr>
      <vt:lpstr>The Best: Category &amp; Content Screens</vt:lpstr>
      <vt:lpstr>The Best: Business Directory</vt:lpstr>
      <vt:lpstr>The Best: Other Screens</vt:lpstr>
      <vt:lpstr>The Best Key Findings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America</dc:title>
  <dc:creator>Stuart Ridgway</dc:creator>
  <cp:lastModifiedBy>Stuart Ridgway</cp:lastModifiedBy>
  <cp:revision>834</cp:revision>
  <dcterms:created xsi:type="dcterms:W3CDTF">2017-10-10T14:49:52Z</dcterms:created>
  <dcterms:modified xsi:type="dcterms:W3CDTF">2017-10-27T18:38:54Z</dcterms:modified>
</cp:coreProperties>
</file>